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7380288" cy="9906000"/>
  <p:notesSz cx="6858000" cy="9144000"/>
  <p:defaultTextStyle>
    <a:defPPr>
      <a:defRPr lang="pt-BR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21191"/>
            <a:ext cx="6273245" cy="3448756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202944"/>
            <a:ext cx="5535216" cy="2391656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3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37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27403"/>
            <a:ext cx="1591375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27403"/>
            <a:ext cx="4681870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17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40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469624"/>
            <a:ext cx="6365498" cy="412062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629226"/>
            <a:ext cx="6365498" cy="216693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637014"/>
            <a:ext cx="3136622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637014"/>
            <a:ext cx="3136622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16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27405"/>
            <a:ext cx="6365498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428347"/>
            <a:ext cx="3122207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618442"/>
            <a:ext cx="3122207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428347"/>
            <a:ext cx="3137584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618442"/>
            <a:ext cx="3137584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17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38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72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26283"/>
            <a:ext cx="3736271" cy="7039681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10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26283"/>
            <a:ext cx="3736271" cy="7039681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9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27405"/>
            <a:ext cx="6365498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637014"/>
            <a:ext cx="6365498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181397"/>
            <a:ext cx="24908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86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80288" cy="990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1290" y="1424209"/>
            <a:ext cx="66250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A Comissão Permanente do Centro Universitário UNIFAMINAS convoca os candidatos aprovados abaixo, para se apresentarem no dia 27/07/2017, no horário de 8h às 18h à Central de Atendimento ao Aluno do UNIFAMINAS, munidos dos documentos descritos no edital.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1290" y="729947"/>
            <a:ext cx="6625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Resultado do Processo Seletivo de Transferência e Obtenção de Novo Título para o curso de Medicina no UNIFAMINAS </a:t>
            </a:r>
            <a:r>
              <a:rPr lang="pt-BR" alt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2017/2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15047"/>
              </p:ext>
            </p:extLst>
          </p:nvPr>
        </p:nvGraphicFramePr>
        <p:xfrm>
          <a:off x="2565645" y="2668246"/>
          <a:ext cx="2248997" cy="614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6">
                  <a:extLst>
                    <a:ext uri="{9D8B030D-6E8A-4147-A177-3AD203B41FA5}">
                      <a16:colId xmlns:a16="http://schemas.microsoft.com/office/drawing/2014/main" val="1514890531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3421563268"/>
                    </a:ext>
                  </a:extLst>
                </a:gridCol>
              </a:tblGrid>
              <a:tr h="338061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Candidatos Aprovados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1271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Inscrição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Classificação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77628"/>
                  </a:ext>
                </a:extLst>
              </a:tr>
              <a:tr h="334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544321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9434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45925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455569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779595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56660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269380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76104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736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880945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8824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301171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60239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95109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118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8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80288" cy="990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1290" y="1424209"/>
            <a:ext cx="6625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23553"/>
              </p:ext>
            </p:extLst>
          </p:nvPr>
        </p:nvGraphicFramePr>
        <p:xfrm>
          <a:off x="2565645" y="853057"/>
          <a:ext cx="2248997" cy="249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6">
                  <a:extLst>
                    <a:ext uri="{9D8B030D-6E8A-4147-A177-3AD203B41FA5}">
                      <a16:colId xmlns:a16="http://schemas.microsoft.com/office/drawing/2014/main" val="1514890531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3421563268"/>
                    </a:ext>
                  </a:extLst>
                </a:gridCol>
              </a:tblGrid>
              <a:tr h="338061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Candidatos Aprovados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1271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Inscrição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Classificação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77628"/>
                  </a:ext>
                </a:extLst>
              </a:tr>
              <a:tr h="334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544321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9434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45925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455569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77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51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116</Words>
  <Application>Microsoft Office PowerPoint</Application>
  <PresentationFormat>Personalizar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Camila Melo Maximiano</cp:lastModifiedBy>
  <cp:revision>11</cp:revision>
  <dcterms:created xsi:type="dcterms:W3CDTF">2017-05-15T13:45:02Z</dcterms:created>
  <dcterms:modified xsi:type="dcterms:W3CDTF">2017-07-25T20:35:39Z</dcterms:modified>
</cp:coreProperties>
</file>