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</p:sldIdLst>
  <p:sldSz cx="7380288" cy="9906000"/>
  <p:notesSz cx="6858000" cy="9144000"/>
  <p:defaultTextStyle>
    <a:defPPr>
      <a:defRPr lang="pt-BR"/>
    </a:defPPr>
    <a:lvl1pPr marL="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22" y="1621191"/>
            <a:ext cx="6273245" cy="3448756"/>
          </a:xfrm>
        </p:spPr>
        <p:txBody>
          <a:bodyPr anchor="b"/>
          <a:lstStyle>
            <a:lvl1pPr algn="ctr">
              <a:defRPr sz="484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536" y="5202944"/>
            <a:ext cx="5535216" cy="2391656"/>
          </a:xfrm>
        </p:spPr>
        <p:txBody>
          <a:bodyPr/>
          <a:lstStyle>
            <a:lvl1pPr marL="0" indent="0" algn="ctr">
              <a:buNone/>
              <a:defRPr sz="1937"/>
            </a:lvl1pPr>
            <a:lvl2pPr marL="369006" indent="0" algn="ctr">
              <a:buNone/>
              <a:defRPr sz="1614"/>
            </a:lvl2pPr>
            <a:lvl3pPr marL="738012" indent="0" algn="ctr">
              <a:buNone/>
              <a:defRPr sz="1453"/>
            </a:lvl3pPr>
            <a:lvl4pPr marL="1107018" indent="0" algn="ctr">
              <a:buNone/>
              <a:defRPr sz="1291"/>
            </a:lvl4pPr>
            <a:lvl5pPr marL="1476024" indent="0" algn="ctr">
              <a:buNone/>
              <a:defRPr sz="1291"/>
            </a:lvl5pPr>
            <a:lvl6pPr marL="1845031" indent="0" algn="ctr">
              <a:buNone/>
              <a:defRPr sz="1291"/>
            </a:lvl6pPr>
            <a:lvl7pPr marL="2214037" indent="0" algn="ctr">
              <a:buNone/>
              <a:defRPr sz="1291"/>
            </a:lvl7pPr>
            <a:lvl8pPr marL="2583043" indent="0" algn="ctr">
              <a:buNone/>
              <a:defRPr sz="1291"/>
            </a:lvl8pPr>
            <a:lvl9pPr marL="2952049" indent="0" algn="ctr">
              <a:buNone/>
              <a:defRPr sz="1291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53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737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81519" y="527403"/>
            <a:ext cx="1591375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395" y="527403"/>
            <a:ext cx="4681870" cy="839487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17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40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52" y="2469624"/>
            <a:ext cx="6365498" cy="4120620"/>
          </a:xfrm>
        </p:spPr>
        <p:txBody>
          <a:bodyPr anchor="b"/>
          <a:lstStyle>
            <a:lvl1pPr>
              <a:defRPr sz="484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552" y="6629226"/>
            <a:ext cx="6365498" cy="2166937"/>
          </a:xfrm>
        </p:spPr>
        <p:txBody>
          <a:bodyPr/>
          <a:lstStyle>
            <a:lvl1pPr marL="0" indent="0">
              <a:buNone/>
              <a:defRPr sz="1937">
                <a:solidFill>
                  <a:schemeClr val="tx1"/>
                </a:solidFill>
              </a:defRPr>
            </a:lvl1pPr>
            <a:lvl2pPr marL="369006" indent="0">
              <a:buNone/>
              <a:defRPr sz="1614">
                <a:solidFill>
                  <a:schemeClr val="tx1">
                    <a:tint val="75000"/>
                  </a:schemeClr>
                </a:solidFill>
              </a:defRPr>
            </a:lvl2pPr>
            <a:lvl3pPr marL="738012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3pPr>
            <a:lvl4pPr marL="110701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4pPr>
            <a:lvl5pPr marL="1476024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5pPr>
            <a:lvl6pPr marL="1845031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6pPr>
            <a:lvl7pPr marL="2214037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7pPr>
            <a:lvl8pPr marL="2583043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8pPr>
            <a:lvl9pPr marL="2952049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5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95" y="2637014"/>
            <a:ext cx="3136622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6271" y="2637014"/>
            <a:ext cx="3136622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16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527405"/>
            <a:ext cx="6365498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357" y="2428347"/>
            <a:ext cx="3122207" cy="1190095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57" y="3618442"/>
            <a:ext cx="3122207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6271" y="2428347"/>
            <a:ext cx="3137584" cy="1190095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6271" y="3618442"/>
            <a:ext cx="3137584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17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38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872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60400"/>
            <a:ext cx="2380335" cy="231140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584" y="1426283"/>
            <a:ext cx="3736271" cy="7039681"/>
          </a:xfrm>
        </p:spPr>
        <p:txBody>
          <a:bodyPr/>
          <a:lstStyle>
            <a:lvl1pPr>
              <a:defRPr sz="2583"/>
            </a:lvl1pPr>
            <a:lvl2pPr>
              <a:defRPr sz="2260"/>
            </a:lvl2pPr>
            <a:lvl3pPr>
              <a:defRPr sz="1937"/>
            </a:lvl3pPr>
            <a:lvl4pPr>
              <a:defRPr sz="1614"/>
            </a:lvl4pPr>
            <a:lvl5pPr>
              <a:defRPr sz="1614"/>
            </a:lvl5pPr>
            <a:lvl6pPr>
              <a:defRPr sz="1614"/>
            </a:lvl6pPr>
            <a:lvl7pPr>
              <a:defRPr sz="1614"/>
            </a:lvl7pPr>
            <a:lvl8pPr>
              <a:defRPr sz="1614"/>
            </a:lvl8pPr>
            <a:lvl9pPr>
              <a:defRPr sz="1614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2971800"/>
            <a:ext cx="2380335" cy="5505627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10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60400"/>
            <a:ext cx="2380335" cy="231140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7584" y="1426283"/>
            <a:ext cx="3736271" cy="7039681"/>
          </a:xfrm>
        </p:spPr>
        <p:txBody>
          <a:bodyPr anchor="t"/>
          <a:lstStyle>
            <a:lvl1pPr marL="0" indent="0">
              <a:buNone/>
              <a:defRPr sz="2583"/>
            </a:lvl1pPr>
            <a:lvl2pPr marL="369006" indent="0">
              <a:buNone/>
              <a:defRPr sz="2260"/>
            </a:lvl2pPr>
            <a:lvl3pPr marL="738012" indent="0">
              <a:buNone/>
              <a:defRPr sz="1937"/>
            </a:lvl3pPr>
            <a:lvl4pPr marL="1107018" indent="0">
              <a:buNone/>
              <a:defRPr sz="1614"/>
            </a:lvl4pPr>
            <a:lvl5pPr marL="1476024" indent="0">
              <a:buNone/>
              <a:defRPr sz="1614"/>
            </a:lvl5pPr>
            <a:lvl6pPr marL="1845031" indent="0">
              <a:buNone/>
              <a:defRPr sz="1614"/>
            </a:lvl6pPr>
            <a:lvl7pPr marL="2214037" indent="0">
              <a:buNone/>
              <a:defRPr sz="1614"/>
            </a:lvl7pPr>
            <a:lvl8pPr marL="2583043" indent="0">
              <a:buNone/>
              <a:defRPr sz="1614"/>
            </a:lvl8pPr>
            <a:lvl9pPr marL="2952049" indent="0">
              <a:buNone/>
              <a:defRPr sz="1614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2971800"/>
            <a:ext cx="2380335" cy="5505627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96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395" y="527405"/>
            <a:ext cx="6365498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395" y="2637014"/>
            <a:ext cx="6365498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395" y="9181397"/>
            <a:ext cx="166056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4721" y="9181397"/>
            <a:ext cx="249084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12328" y="9181397"/>
            <a:ext cx="166056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86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38012" rtl="0" eaLnBrk="1" latinLnBrk="0" hangingPunct="1">
        <a:lnSpc>
          <a:spcPct val="90000"/>
        </a:lnSpc>
        <a:spcBef>
          <a:spcPct val="0"/>
        </a:spcBef>
        <a:buNone/>
        <a:defRPr sz="3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4503" indent="-184503" algn="l" defTabSz="738012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260" kern="1200">
          <a:solidFill>
            <a:schemeClr val="tx1"/>
          </a:solidFill>
          <a:latin typeface="+mn-lt"/>
          <a:ea typeface="+mn-ea"/>
          <a:cs typeface="+mn-cs"/>
        </a:defRPr>
      </a:lvl1pPr>
      <a:lvl2pPr marL="553509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22515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614" kern="1200">
          <a:solidFill>
            <a:schemeClr val="tx1"/>
          </a:solidFill>
          <a:latin typeface="+mn-lt"/>
          <a:ea typeface="+mn-ea"/>
          <a:cs typeface="+mn-cs"/>
        </a:defRPr>
      </a:lvl3pPr>
      <a:lvl4pPr marL="1291521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660528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2029534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398540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767546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3136552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1pPr>
      <a:lvl2pPr marL="369006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2pPr>
      <a:lvl3pPr marL="738012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07018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476024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1845031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214037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583043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2952049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80288" cy="9906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1290" y="1424209"/>
            <a:ext cx="66250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/>
              <a:t>A Comissão Permanente do Centro Universitário UNIFAMINAS convoca os candidatos aprovados abaixo, para se apresentarem no dia 27/07/2017, no horário de 8h às 18h à Central de Atendimento ao Aluno do UNIFAMINAS, munidos dos documentos descritos no edital. 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1290" y="729947"/>
            <a:ext cx="66250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Resultado do Processo Seletivo de Transferência e Obtenção de Novo Título para o curso de Medicina no UNIFAMINAS 2017/2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515047"/>
              </p:ext>
            </p:extLst>
          </p:nvPr>
        </p:nvGraphicFramePr>
        <p:xfrm>
          <a:off x="2565645" y="2668246"/>
          <a:ext cx="2248997" cy="6143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96">
                  <a:extLst>
                    <a:ext uri="{9D8B030D-6E8A-4147-A177-3AD203B41FA5}">
                      <a16:colId xmlns:a16="http://schemas.microsoft.com/office/drawing/2014/main" val="1514890531"/>
                    </a:ext>
                  </a:extLst>
                </a:gridCol>
                <a:gridCol w="1232701">
                  <a:extLst>
                    <a:ext uri="{9D8B030D-6E8A-4147-A177-3AD203B41FA5}">
                      <a16:colId xmlns:a16="http://schemas.microsoft.com/office/drawing/2014/main" val="3421563268"/>
                    </a:ext>
                  </a:extLst>
                </a:gridCol>
              </a:tblGrid>
              <a:tr h="338061"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Candidatos Aprovados</a:t>
                      </a:r>
                      <a:endParaRPr lang="pt-B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127106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Inscrição</a:t>
                      </a:r>
                      <a:endParaRPr lang="pt-B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Classificação</a:t>
                      </a:r>
                      <a:endParaRPr lang="pt-B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77628"/>
                  </a:ext>
                </a:extLst>
              </a:tr>
              <a:tr h="3341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8544321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6943406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1459257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6455569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2779595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1156660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7269380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6761048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27368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2880945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2788248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3011716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5602397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3951098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118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184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80288" cy="9906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1290" y="1424209"/>
            <a:ext cx="6625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740566"/>
              </p:ext>
            </p:extLst>
          </p:nvPr>
        </p:nvGraphicFramePr>
        <p:xfrm>
          <a:off x="2565645" y="853057"/>
          <a:ext cx="2248997" cy="2860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96">
                  <a:extLst>
                    <a:ext uri="{9D8B030D-6E8A-4147-A177-3AD203B41FA5}">
                      <a16:colId xmlns:a16="http://schemas.microsoft.com/office/drawing/2014/main" val="1514890531"/>
                    </a:ext>
                  </a:extLst>
                </a:gridCol>
                <a:gridCol w="1232701">
                  <a:extLst>
                    <a:ext uri="{9D8B030D-6E8A-4147-A177-3AD203B41FA5}">
                      <a16:colId xmlns:a16="http://schemas.microsoft.com/office/drawing/2014/main" val="3421563268"/>
                    </a:ext>
                  </a:extLst>
                </a:gridCol>
              </a:tblGrid>
              <a:tr h="338061"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Candidatos Aprovados</a:t>
                      </a:r>
                      <a:endParaRPr lang="pt-B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127106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Inscrição</a:t>
                      </a:r>
                      <a:endParaRPr lang="pt-B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Classificação</a:t>
                      </a:r>
                      <a:endParaRPr lang="pt-B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77628"/>
                  </a:ext>
                </a:extLst>
              </a:tr>
              <a:tr h="3341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8544321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6943406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1459257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6455569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2779595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6431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9517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118</Words>
  <Application>Microsoft Office PowerPoint</Application>
  <PresentationFormat>Personalizar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Go! Midia</dc:creator>
  <cp:lastModifiedBy>Camila Melo Maximiano</cp:lastModifiedBy>
  <cp:revision>12</cp:revision>
  <dcterms:created xsi:type="dcterms:W3CDTF">2017-05-15T13:45:02Z</dcterms:created>
  <dcterms:modified xsi:type="dcterms:W3CDTF">2017-07-25T20:55:18Z</dcterms:modified>
</cp:coreProperties>
</file>