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353"/>
    <a:srgbClr val="F15A29"/>
    <a:srgbClr val="742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14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9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43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4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27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3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43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36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69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6E84-8F93-41DF-85B7-6CE9D1A6BEDA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62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784" y="0"/>
            <a:ext cx="6454432" cy="985962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Dependência 2020-1</a:t>
            </a:r>
            <a:br>
              <a:rPr lang="pt-BR" sz="3000" b="1" dirty="0" smtClean="0">
                <a:solidFill>
                  <a:srgbClr val="742B90"/>
                </a:solidFill>
                <a:latin typeface="+mn-lt"/>
              </a:rPr>
            </a:br>
            <a:r>
              <a:rPr lang="pt-BR" sz="3000" b="1" dirty="0" smtClean="0">
                <a:solidFill>
                  <a:srgbClr val="742B90"/>
                </a:solidFill>
                <a:latin typeface="+mn-lt"/>
              </a:rPr>
              <a:t>EAD</a:t>
            </a:r>
            <a:endParaRPr lang="pt-BR" sz="3000" b="1" dirty="0">
              <a:solidFill>
                <a:srgbClr val="742B90"/>
              </a:solidFill>
              <a:latin typeface="+mn-lt"/>
            </a:endParaRPr>
          </a:p>
        </p:txBody>
      </p:sp>
      <p:sp>
        <p:nvSpPr>
          <p:cNvPr id="5" name="Comment 2" hidden="1"/>
          <p:cNvSpPr txBox="1"/>
          <p:nvPr/>
        </p:nvSpPr>
        <p:spPr>
          <a:xfrm>
            <a:off x="3690938" y="3914775"/>
            <a:ext cx="2368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>
                <a:solidFill>
                  <a:sysClr val="windowText" lastClr="000000"/>
                </a:solidFill>
              </a:rPr>
              <a:t>Cód. Consulta SQL: FAM003_3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Coligada: 1 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Cód. Sistema: S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Rows:881</a:t>
            </a:r>
          </a:p>
          <a:p>
            <a:pPr algn="l"/>
            <a:r>
              <a:rPr lang="en-US">
                <a:solidFill>
                  <a:sysClr val="windowText" lastClr="000000"/>
                </a:solidFill>
              </a:rPr>
              <a:t>Columns:16</a:t>
            </a:r>
          </a:p>
          <a:p>
            <a:pPr algn="l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6" name="Comment 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7" name="Comment 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1064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8" name="Comment 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928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9" name="Comment 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0" name="Comment 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1" name="Comment 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332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2" name="Comment 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3" name="Comment 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4" name="Comment 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467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5" name="Comment 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6" name="Comment 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2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7" name="Comment 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435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8" name="Comment 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16</a:t>
            </a:r>
          </a:p>
          <a:p>
            <a:pPr algn="l"/>
            <a:endParaRPr/>
          </a:p>
        </p:txBody>
      </p:sp>
      <p:sp>
        <p:nvSpPr>
          <p:cNvPr id="19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0" name="Comment 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1" name="Comment 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2" name="Comment 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3" name="Comment 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4" name="Comment 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5" name="Comment 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6" name="Comment 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7" name="Comment 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8" name="Comment 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29" name="Comment 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0" name="Comment 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1" name="Comment 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2" name="Comment 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3" name="Comment 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4" name="Comment 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5" name="Comment 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6" name="Comment 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7" name="Comment 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8" name="Comment 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39" name="Comment 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0" name="Comment 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1" name="Comment 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2" name="Comment 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3" name="Comment 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4" name="Comment 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5" name="Comment 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6" name="Comment 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7" name="Comment 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8" name="Comment 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49" name="Comment 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0" name="Comment 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1" name="Comment 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839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2" name="Comment 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3" name="Comment 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4" name="Comment 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5" name="Comment 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6" name="Comment 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7" name="Comment 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8" name="Comment 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315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59" name="Comment 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0" name="Comment 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1" name="Comment 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2" name="Comment 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3" name="Comment 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4" name="Comment 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5" name="Comment 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6" name="Comment 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7" name="Comment 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8" name="Comment 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69" name="Comment 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0" name="Comment 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1" name="Comment 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2" name="Comment 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3" name="Comment 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4" name="Comment 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5" name="Comment 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6" name="Comment 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7" name="Comment 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8" name="Comment 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79" name="Comment 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0" name="Comment 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1" name="Comment 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2" name="Comment 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3" name="Comment 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4" name="Comment 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5" name="Comment 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6" name="Comment 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7" name="Comment 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8" name="Comment 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89" name="Comment 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0" name="Comment 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1" name="Comment 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2" name="Comment 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592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3" name="Comment 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4" name="Comment 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5" name="Comment 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6" name="Comment 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7" name="Comment 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8" name="Comment 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99" name="Comment 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0" name="Comment 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1" name="Comment 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2" name="Comment 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3" name="Comment 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4" name="Comment 1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5" name="Comment 1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6" name="Comment 1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1417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7" name="Comment 1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8" name="Comment 1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09" name="Comment 1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0" name="Comment 1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1" name="Comment 1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2" name="Comment 1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3" name="Comment 1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4" name="Comment 1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5" name="Comment 1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6" name="Comment 1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7" name="Comment 1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8" name="Comment 1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19" name="Comment 1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0" name="Comment 1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1" name="Comment 1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2" name="Comment 1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3" name="Comment 1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4" name="Comment 1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5" name="Comment 1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6" name="Comment 1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7" name="Comment 1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8" name="Comment 1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29" name="Comment 1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0" name="Comment 1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1" name="Comment 1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737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2" name="Comment 1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3" name="Comment 1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4" name="Comment 1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5" name="Comment 1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6" name="Comment 1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7" name="Comment 1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8" name="Comment 1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39" name="Comment 1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0" name="Comment 1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1" name="Comment 1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2" name="Comment 1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748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3" name="Comment 1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4" name="Comment 1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5" name="Comment 1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6" name="Comment 1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7" name="Comment 1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420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8" name="Comment 1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49" name="Comment 1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0" name="Comment 1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499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1" name="Comment 1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2" name="Comment 1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523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3" name="Comment 1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4" name="Comment 1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536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5" name="Comment 1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601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6" name="Comment 1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7" name="Comment 1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8" name="Comment 1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59" name="Comment 1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610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0" name="Comment 1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1" name="Comment 1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2" name="Comment 1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3" name="Comment 1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4" name="Comment 1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5" name="Comment 1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603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6" name="Comment 1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634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7" name="Comment 1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8" name="Comment 1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69" name="Comment 1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677</a:t>
            </a:r>
          </a:p>
          <a:p>
            <a:pPr algn="l"/>
            <a:r>
              <a:rPr/>
              <a:t>Qtde. Colunas: 17</a:t>
            </a:r>
          </a:p>
          <a:p>
            <a:pPr algn="l"/>
            <a:endParaRPr/>
          </a:p>
        </p:txBody>
      </p:sp>
      <p:sp>
        <p:nvSpPr>
          <p:cNvPr id="170" name="Comment 1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700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1" name="Comment 1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2" name="Comment 1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857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3" name="Comment 1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4" name="Comment 1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5" name="Comment 1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6" name="Comment 1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7" name="Comment 1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8" name="Comment 1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79" name="Comment 1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0" name="Comment 1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907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1" name="Comment 1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2" name="Comment 1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936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3" name="Comment 1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4" name="Comment 1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5" name="Comment 1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6" name="Comment 1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7" name="Comment 1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8" name="Comment 1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89" name="Comment 1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327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0" name="Comment 1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1" name="Comment 1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2" name="Comment 1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363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3" name="Comment 1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390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4" name="Comment 1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5" name="Comment 1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432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6" name="Comment 1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7" name="Comment 1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8" name="Comment 1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199" name="Comment 1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0" name="Comment 1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452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1" name="Comment 1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2" name="Comment 1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3" name="Comment 1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4" name="Comment 2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473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5" name="Comment 2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6" name="Comment 2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7" name="Comment 2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8" name="Comment 2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09" name="Comment 2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0" name="Comment 2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517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1" name="Comment 2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558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2" name="Comment 2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3" name="Comment 2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4" name="Comment 2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5" name="Comment 2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585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6" name="Comment 2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7" name="Comment 21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8" name="Comment 21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19" name="Comment 21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0" name="Comment 21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1" name="Comment 21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2" name="Comment 21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590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3" name="Comment 21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4" name="Comment 22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5" name="Comment 22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641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6" name="Comment 22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7" name="Comment 22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8" name="Comment 22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649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29" name="Comment 22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0" name="Comment 22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1" name="Comment 22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2" name="Comment 22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3" name="Comment 22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4" name="Comment 23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670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5" name="Comment 23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6" name="Comment 23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668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7" name="Comment 23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8" name="Comment 23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682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39" name="Comment 23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0" name="Comment 23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1" name="Comment 23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2" name="Comment 23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3" name="Comment 23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4" name="Comment 24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5" name="Comment 24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6" name="Comment 24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7" name="Comment 24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8" name="Comment 24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49" name="Comment 24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0" name="Comment 24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1" name="Comment 24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2" name="Comment 24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3" name="Comment 24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4" name="Comment 25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5" name="Comment 25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6" name="Comment 25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7" name="Comment 25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8" name="Comment 25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59" name="Comment 25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0" name="Comment 25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1" name="Comment 25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2" name="Comment 25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3" name="Comment 25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4" name="Comment 26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5" name="Comment 26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6" name="Comment 26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7" name="Comment 26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8" name="Comment 26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69" name="Comment 26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0" name="Comment 26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1" name="Comment 26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2" name="Comment 26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3" name="Comment 26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4" name="Comment 27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759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5" name="Comment 27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6" name="Comment 27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7" name="Comment 27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8" name="Comment 27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79" name="Comment 27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0" name="Comment 27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1" name="Comment 27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2" name="Comment 27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764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3" name="Comment 27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815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4" name="Comment 28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860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5" name="Comment 28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950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6" name="Comment 28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976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7" name="Comment 28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997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8" name="Comment 28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1028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89" name="Comment 28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1088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0" name="Comment 28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1" name="Comment 28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2" name="Comment 28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3" name="Comment 28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4" name="Comment 29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5" name="Comment 29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6" name="Comment 29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7" name="Comment 29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1074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8" name="Comment 29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299" name="Comment 29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0" name="Comment 29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1" name="Comment 29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2" name="Comment 29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3" name="Comment 29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4" name="Comment 30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5" name="Comment 30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6" name="Comment 30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7" name="Comment 303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8" name="Comment 304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09" name="Comment 305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0" name="Comment 306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1073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1" name="Comment 307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2" name="Comment 308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3" name="Comment 309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4" name="Comment 310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573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5" name="Comment 311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sp>
        <p:nvSpPr>
          <p:cNvPr id="316" name="Comment 312" hidden="1"/>
          <p:cNvSpPr txBox="1"/>
          <p:nvPr/>
        </p:nvSpPr>
        <p:spPr>
          <a:xfrm>
            <a:off x="3667125" y="3976688"/>
            <a:ext cx="1733550" cy="806266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</a:ln>
        </p:spPr>
        <p:txBody>
          <a:bodyPr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/>
              <a:t>Consulta SQL: FAM003_3</a:t>
            </a:r>
          </a:p>
          <a:p>
            <a:pPr algn="l"/>
            <a:endParaRPr/>
          </a:p>
          <a:p>
            <a:pPr algn="l"/>
            <a:r>
              <a:rPr/>
              <a:t>Qtde. Linhas: 710</a:t>
            </a:r>
          </a:p>
          <a:p>
            <a:pPr algn="l"/>
            <a:r>
              <a:rPr/>
              <a:t>Qtde. Colunas: 18</a:t>
            </a:r>
          </a:p>
          <a:p>
            <a:pPr algn="l"/>
            <a:endParaRPr/>
          </a:p>
        </p:txBody>
      </p:sp>
      <p:graphicFrame>
        <p:nvGraphicFramePr>
          <p:cNvPr id="317" name="Tabela 3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96792"/>
              </p:ext>
            </p:extLst>
          </p:nvPr>
        </p:nvGraphicFramePr>
        <p:xfrm>
          <a:off x="1092200" y="985962"/>
          <a:ext cx="4851399" cy="7809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4183">
                  <a:extLst>
                    <a:ext uri="{9D8B030D-6E8A-4147-A177-3AD203B41FA5}">
                      <a16:colId xmlns:a16="http://schemas.microsoft.com/office/drawing/2014/main" val="1535175179"/>
                    </a:ext>
                  </a:extLst>
                </a:gridCol>
                <a:gridCol w="2287216">
                  <a:extLst>
                    <a:ext uri="{9D8B030D-6E8A-4147-A177-3AD203B41FA5}">
                      <a16:colId xmlns:a16="http://schemas.microsoft.com/office/drawing/2014/main" val="1854999259"/>
                    </a:ext>
                  </a:extLst>
                </a:gridCol>
              </a:tblGrid>
              <a:tr h="1596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DESCRIÇÃO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</a:rPr>
                        <a:t>PROFESSOR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1234557060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Economia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Wislley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1460903343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827865681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Empreendedorismo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124806389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335264256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Epidemiologia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Micheline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36469574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838814744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Filosofia do Direito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Eduardo Marques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850519329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722164002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Gestão de Processos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Elias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552122290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1750416114"/>
                  </a:ext>
                </a:extLst>
              </a:tr>
              <a:tr h="18248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Metodologia Científica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Fernanda Abrão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423141415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982633372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Políticas de Saúde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Profa.Fabrícia Nery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400043124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964566880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Português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Fernanda Abrão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655835633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1902881112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Psicologia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1348744194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316033066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Psicologia Jurídica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Laís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1968519409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886576811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Socioantropologia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Vitória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725018917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858094643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Sociologia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Vitória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1185699689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4019834832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Dança e Folclore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Proa. Deyliane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822726133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941104915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Libras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Heleni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721515327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055165709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Algoritmos e Estrutura de Dados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Nilton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241421825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199563998"/>
                  </a:ext>
                </a:extLst>
              </a:tr>
              <a:tr h="14142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Atividades Motoras em Academia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Daniel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339240070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425571671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Fisiologia Humana e do Exercício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Dílmerson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49988507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516941185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Fisiologia do Exercício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Dílmerson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806969504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2246117545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Biologia Molecular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Profa. Luciana Agostinho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3318672007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411805370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Treinamento de Força e Musculação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Prof. Daniel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ctr"/>
                </a:tc>
                <a:extLst>
                  <a:ext uri="{0D108BD9-81ED-4DB2-BD59-A6C34878D82A}">
                    <a16:rowId xmlns:a16="http://schemas.microsoft.com/office/drawing/2014/main" val="2990946511"/>
                  </a:ext>
                </a:extLst>
              </a:tr>
              <a:tr h="15206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D9D9D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D9D9D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03" marR="7603" marT="7603" marB="0" anchor="b"/>
                </a:tc>
                <a:extLst>
                  <a:ext uri="{0D108BD9-81ED-4DB2-BD59-A6C34878D82A}">
                    <a16:rowId xmlns:a16="http://schemas.microsoft.com/office/drawing/2014/main" val="333099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8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4481</Words>
  <Application>Microsoft Office PowerPoint</Application>
  <PresentationFormat>Papel A4 (210 x 297 mm)</PresentationFormat>
  <Paragraphs>1330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Dependência 2020-1 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COMUNICADO</dc:title>
  <dc:creator>Rebeca Zocratto Gonçalves</dc:creator>
  <cp:lastModifiedBy>Silmara da Silva Motta</cp:lastModifiedBy>
  <cp:revision>13</cp:revision>
  <dcterms:created xsi:type="dcterms:W3CDTF">2020-01-06T13:15:44Z</dcterms:created>
  <dcterms:modified xsi:type="dcterms:W3CDTF">2020-03-04T20:33:27Z</dcterms:modified>
</cp:coreProperties>
</file>