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353"/>
    <a:srgbClr val="F15A29"/>
    <a:srgbClr val="742B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14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94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43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24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27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7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32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43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36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69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62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784" y="0"/>
            <a:ext cx="6454432" cy="985962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rgbClr val="742B90"/>
                </a:solidFill>
                <a:latin typeface="+mn-lt"/>
              </a:rPr>
              <a:t>Dependência 2020-1</a:t>
            </a:r>
            <a:br>
              <a:rPr lang="pt-BR" sz="3000" b="1" dirty="0" smtClean="0">
                <a:solidFill>
                  <a:srgbClr val="742B90"/>
                </a:solidFill>
                <a:latin typeface="+mn-lt"/>
              </a:rPr>
            </a:br>
            <a:r>
              <a:rPr lang="pt-BR" sz="3000" b="1" dirty="0" smtClean="0">
                <a:solidFill>
                  <a:srgbClr val="742B90"/>
                </a:solidFill>
                <a:latin typeface="+mn-lt"/>
              </a:rPr>
              <a:t>TE</a:t>
            </a:r>
            <a:endParaRPr lang="pt-BR" sz="3000" b="1" dirty="0">
              <a:solidFill>
                <a:srgbClr val="742B90"/>
              </a:solidFill>
              <a:latin typeface="+mn-lt"/>
            </a:endParaRPr>
          </a:p>
        </p:txBody>
      </p:sp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901877"/>
              </p:ext>
            </p:extLst>
          </p:nvPr>
        </p:nvGraphicFramePr>
        <p:xfrm>
          <a:off x="471488" y="1511302"/>
          <a:ext cx="6184728" cy="6718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3614">
                  <a:extLst>
                    <a:ext uri="{9D8B030D-6E8A-4147-A177-3AD203B41FA5}">
                      <a16:colId xmlns:a16="http://schemas.microsoft.com/office/drawing/2014/main" val="2577401809"/>
                    </a:ext>
                  </a:extLst>
                </a:gridCol>
                <a:gridCol w="1285824">
                  <a:extLst>
                    <a:ext uri="{9D8B030D-6E8A-4147-A177-3AD203B41FA5}">
                      <a16:colId xmlns:a16="http://schemas.microsoft.com/office/drawing/2014/main" val="349619258"/>
                    </a:ext>
                  </a:extLst>
                </a:gridCol>
                <a:gridCol w="273018">
                  <a:extLst>
                    <a:ext uri="{9D8B030D-6E8A-4147-A177-3AD203B41FA5}">
                      <a16:colId xmlns:a16="http://schemas.microsoft.com/office/drawing/2014/main" val="2955476266"/>
                    </a:ext>
                  </a:extLst>
                </a:gridCol>
                <a:gridCol w="1074456">
                  <a:extLst>
                    <a:ext uri="{9D8B030D-6E8A-4147-A177-3AD203B41FA5}">
                      <a16:colId xmlns:a16="http://schemas.microsoft.com/office/drawing/2014/main" val="3236220176"/>
                    </a:ext>
                  </a:extLst>
                </a:gridCol>
                <a:gridCol w="819053">
                  <a:extLst>
                    <a:ext uri="{9D8B030D-6E8A-4147-A177-3AD203B41FA5}">
                      <a16:colId xmlns:a16="http://schemas.microsoft.com/office/drawing/2014/main" val="3115795400"/>
                    </a:ext>
                  </a:extLst>
                </a:gridCol>
                <a:gridCol w="838609">
                  <a:extLst>
                    <a:ext uri="{9D8B030D-6E8A-4147-A177-3AD203B41FA5}">
                      <a16:colId xmlns:a16="http://schemas.microsoft.com/office/drawing/2014/main" val="1656960844"/>
                    </a:ext>
                  </a:extLst>
                </a:gridCol>
                <a:gridCol w="370154">
                  <a:extLst>
                    <a:ext uri="{9D8B030D-6E8A-4147-A177-3AD203B41FA5}">
                      <a16:colId xmlns:a16="http://schemas.microsoft.com/office/drawing/2014/main" val="447976232"/>
                    </a:ext>
                  </a:extLst>
                </a:gridCol>
              </a:tblGrid>
              <a:tr h="2149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DESCRIÇÃO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CURSO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CH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PROFESSOR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>
                          <a:effectLst/>
                        </a:rPr>
                        <a:t>DIA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HORÁRIO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SALA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extLst>
                  <a:ext uri="{0D108BD9-81ED-4DB2-BD59-A6C34878D82A}">
                    <a16:rowId xmlns:a16="http://schemas.microsoft.com/office/drawing/2014/main" val="2696166023"/>
                  </a:ext>
                </a:extLst>
              </a:tr>
              <a:tr h="4214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Anatomia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Educação Física - Licenciatura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Prof. Bernardo Minelli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5</a:t>
                      </a:r>
                      <a:r>
                        <a:rPr lang="pt-BR" sz="1000" u="none" strike="noStrike" baseline="30000" dirty="0">
                          <a:effectLst/>
                        </a:rPr>
                        <a:t>a</a:t>
                      </a:r>
                      <a:r>
                        <a:rPr lang="pt-BR" sz="1000" u="none" strike="noStrike" dirty="0">
                          <a:effectLst/>
                        </a:rPr>
                        <a:t>. e 6</a:t>
                      </a:r>
                      <a:r>
                        <a:rPr lang="pt-BR" sz="1000" u="none" strike="noStrike" baseline="30000" dirty="0">
                          <a:effectLst/>
                        </a:rPr>
                        <a:t>a</a:t>
                      </a:r>
                      <a:r>
                        <a:rPr lang="pt-BR" sz="1000" u="none" strike="noStrike" dirty="0">
                          <a:effectLst/>
                        </a:rPr>
                        <a:t>. feira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 horas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B-101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857185682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Anatomia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421312"/>
                  </a:ext>
                </a:extLst>
              </a:tr>
              <a:tr h="4214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Anatomia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Licenciatura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304524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Anatomia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549578"/>
                  </a:ext>
                </a:extLst>
              </a:tr>
              <a:tr h="4214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Anatomia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Licenciatura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06936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Anatomia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968138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363443760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Biologia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Fernanda Mara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</a:t>
                      </a:r>
                      <a:r>
                        <a:rPr lang="pt-BR" sz="1000" u="none" strike="noStrike" baseline="30000">
                          <a:effectLst/>
                        </a:rPr>
                        <a:t>a.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1475728335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Biologia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766468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Biologia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Biomedicina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783567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Biologia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336229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Biologia Geral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971530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3260641516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Emílio Santana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e 6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2662694058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435958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583441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237925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788262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752589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68051"/>
                  </a:ext>
                </a:extLst>
              </a:tr>
              <a:tr h="4214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Bacharelado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355227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Bioquímica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Biomedicina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572425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1822450126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Civil I (Parte Geral)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Eduardo Assis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e 4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404158944"/>
                  </a:ext>
                </a:extLst>
              </a:tr>
              <a:tr h="229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1958341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84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784" y="0"/>
            <a:ext cx="6454432" cy="985962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rgbClr val="742B90"/>
                </a:solidFill>
                <a:latin typeface="+mn-lt"/>
              </a:rPr>
              <a:t>Dependência 2020-1</a:t>
            </a:r>
            <a:br>
              <a:rPr lang="pt-BR" sz="3000" b="1" dirty="0" smtClean="0">
                <a:solidFill>
                  <a:srgbClr val="742B90"/>
                </a:solidFill>
                <a:latin typeface="+mn-lt"/>
              </a:rPr>
            </a:br>
            <a:r>
              <a:rPr lang="pt-BR" sz="3000" b="1" dirty="0" smtClean="0">
                <a:solidFill>
                  <a:srgbClr val="742B90"/>
                </a:solidFill>
                <a:latin typeface="+mn-lt"/>
              </a:rPr>
              <a:t>TE</a:t>
            </a:r>
            <a:endParaRPr lang="pt-BR" sz="3000" b="1" dirty="0">
              <a:solidFill>
                <a:srgbClr val="742B90"/>
              </a:solidFill>
              <a:latin typeface="+mn-lt"/>
            </a:endParaRPr>
          </a:p>
        </p:txBody>
      </p:sp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006035"/>
              </p:ext>
            </p:extLst>
          </p:nvPr>
        </p:nvGraphicFramePr>
        <p:xfrm>
          <a:off x="368301" y="1781169"/>
          <a:ext cx="6018211" cy="5902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2592">
                  <a:extLst>
                    <a:ext uri="{9D8B030D-6E8A-4147-A177-3AD203B41FA5}">
                      <a16:colId xmlns:a16="http://schemas.microsoft.com/office/drawing/2014/main" val="595945924"/>
                    </a:ext>
                  </a:extLst>
                </a:gridCol>
                <a:gridCol w="1251205">
                  <a:extLst>
                    <a:ext uri="{9D8B030D-6E8A-4147-A177-3AD203B41FA5}">
                      <a16:colId xmlns:a16="http://schemas.microsoft.com/office/drawing/2014/main" val="1854472185"/>
                    </a:ext>
                  </a:extLst>
                </a:gridCol>
                <a:gridCol w="265667">
                  <a:extLst>
                    <a:ext uri="{9D8B030D-6E8A-4147-A177-3AD203B41FA5}">
                      <a16:colId xmlns:a16="http://schemas.microsoft.com/office/drawing/2014/main" val="608083124"/>
                    </a:ext>
                  </a:extLst>
                </a:gridCol>
                <a:gridCol w="1045528">
                  <a:extLst>
                    <a:ext uri="{9D8B030D-6E8A-4147-A177-3AD203B41FA5}">
                      <a16:colId xmlns:a16="http://schemas.microsoft.com/office/drawing/2014/main" val="3918761301"/>
                    </a:ext>
                  </a:extLst>
                </a:gridCol>
                <a:gridCol w="797001">
                  <a:extLst>
                    <a:ext uri="{9D8B030D-6E8A-4147-A177-3AD203B41FA5}">
                      <a16:colId xmlns:a16="http://schemas.microsoft.com/office/drawing/2014/main" val="368849161"/>
                    </a:ext>
                  </a:extLst>
                </a:gridCol>
                <a:gridCol w="636315">
                  <a:extLst>
                    <a:ext uri="{9D8B030D-6E8A-4147-A177-3AD203B41FA5}">
                      <a16:colId xmlns:a16="http://schemas.microsoft.com/office/drawing/2014/main" val="3617122880"/>
                    </a:ext>
                  </a:extLst>
                </a:gridCol>
                <a:gridCol w="539903">
                  <a:extLst>
                    <a:ext uri="{9D8B030D-6E8A-4147-A177-3AD203B41FA5}">
                      <a16:colId xmlns:a16="http://schemas.microsoft.com/office/drawing/2014/main" val="660249254"/>
                    </a:ext>
                  </a:extLst>
                </a:gridCol>
              </a:tblGrid>
              <a:tr h="4315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Direito Processual Civil III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Direito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Thaysa Aquino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e 5</a:t>
                      </a:r>
                      <a:r>
                        <a:rPr lang="pt-BR" sz="1000" u="none" strike="noStrike" baseline="30000">
                          <a:effectLst/>
                        </a:rPr>
                        <a:t>a.</a:t>
                      </a:r>
                      <a:r>
                        <a:rPr lang="pt-BR" sz="1000" u="none" strike="noStrike">
                          <a:effectLst/>
                        </a:rPr>
                        <a:t>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2610948638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3123223854"/>
                  </a:ext>
                </a:extLst>
              </a:tr>
              <a:tr h="4315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 Empresarial III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Direito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Profa. Adriana Trócilo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1958663901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3489981494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Bernardo Minelli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e 6</a:t>
                      </a:r>
                      <a:r>
                        <a:rPr lang="pt-BR" sz="1000" u="none" strike="noStrike" baseline="30000">
                          <a:effectLst/>
                        </a:rPr>
                        <a:t>a</a:t>
                      </a:r>
                      <a:r>
                        <a:rPr lang="pt-BR" sz="1000" u="none" strike="noStrike">
                          <a:effectLst/>
                        </a:rPr>
                        <a:t>. 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às 19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B-104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2524118165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54224"/>
                  </a:ext>
                </a:extLst>
              </a:tr>
              <a:tr h="4315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Licenciatura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474432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496864"/>
                  </a:ext>
                </a:extLst>
              </a:tr>
              <a:tr h="4315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Licenciatura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02011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Odontologia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432669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49219"/>
                  </a:ext>
                </a:extLst>
              </a:tr>
              <a:tr h="4315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Educação Física - Bacharelado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861926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68547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428801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419818922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Genética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Nutrição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Prof. Alexandre Bittencourt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</a:t>
                      </a:r>
                      <a:r>
                        <a:rPr lang="pt-BR" sz="1000" u="none" strike="noStrike" baseline="30000">
                          <a:effectLst/>
                        </a:rPr>
                        <a:t>a, </a:t>
                      </a:r>
                      <a:r>
                        <a:rPr lang="pt-BR" sz="1000" u="none" strike="noStrike">
                          <a:effectLst/>
                        </a:rPr>
                        <a:t>feira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17 horas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A-103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extLst>
                  <a:ext uri="{0D108BD9-81ED-4DB2-BD59-A6C34878D82A}">
                    <a16:rowId xmlns:a16="http://schemas.microsoft.com/office/drawing/2014/main" val="3352274912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Genética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Farmácia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27690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Genética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Enfermagem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162984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Genética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Biomedicina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545884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Genética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Fisioterapia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831456"/>
                  </a:ext>
                </a:extLst>
              </a:tr>
              <a:tr h="2201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extLst>
                  <a:ext uri="{0D108BD9-81ED-4DB2-BD59-A6C34878D82A}">
                    <a16:rowId xmlns:a16="http://schemas.microsoft.com/office/drawing/2014/main" val="1478809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578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9003</Words>
  <Application>Microsoft Office PowerPoint</Application>
  <PresentationFormat>Papel A4 (210 x 297 mm)</PresentationFormat>
  <Paragraphs>2709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Dependência 2020-1 TE</vt:lpstr>
      <vt:lpstr>Dependência 2020-1 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COMUNICADO</dc:title>
  <dc:creator>Rebeca Zocratto Gonçalves</dc:creator>
  <cp:lastModifiedBy>Silmara da Silva Motta</cp:lastModifiedBy>
  <cp:revision>12</cp:revision>
  <dcterms:created xsi:type="dcterms:W3CDTF">2020-01-06T13:15:44Z</dcterms:created>
  <dcterms:modified xsi:type="dcterms:W3CDTF">2020-03-04T20:31:58Z</dcterms:modified>
</cp:coreProperties>
</file>