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353"/>
    <a:srgbClr val="F15A29"/>
    <a:srgbClr val="742B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14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94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43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24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27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7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32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43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936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69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6E84-8F93-41DF-85B7-6CE9D1A6BEDA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3FBE3-FB01-4494-9300-65D423C991C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62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465" y="391750"/>
            <a:ext cx="6454432" cy="181805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ALUNOS CLASSIFICADOS PARA </a:t>
            </a:r>
            <a:r>
              <a:rPr lang="pt-BR" dirty="0"/>
              <a:t/>
            </a:r>
            <a:br>
              <a:rPr lang="pt-BR" dirty="0"/>
            </a:br>
            <a:r>
              <a:rPr lang="pt-BR" b="1" dirty="0" smtClean="0"/>
              <a:t>MONITORIA </a:t>
            </a:r>
            <a:r>
              <a:rPr lang="pt-BR" b="1" dirty="0"/>
              <a:t>2020-1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41485"/>
              </p:ext>
            </p:extLst>
          </p:nvPr>
        </p:nvGraphicFramePr>
        <p:xfrm>
          <a:off x="470169" y="2552224"/>
          <a:ext cx="5593708" cy="59207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9718">
                  <a:extLst>
                    <a:ext uri="{9D8B030D-6E8A-4147-A177-3AD203B41FA5}">
                      <a16:colId xmlns:a16="http://schemas.microsoft.com/office/drawing/2014/main" val="3343168140"/>
                    </a:ext>
                  </a:extLst>
                </a:gridCol>
                <a:gridCol w="2949013">
                  <a:extLst>
                    <a:ext uri="{9D8B030D-6E8A-4147-A177-3AD203B41FA5}">
                      <a16:colId xmlns:a16="http://schemas.microsoft.com/office/drawing/2014/main" val="960398999"/>
                    </a:ext>
                  </a:extLst>
                </a:gridCol>
                <a:gridCol w="2164977">
                  <a:extLst>
                    <a:ext uri="{9D8B030D-6E8A-4147-A177-3AD203B41FA5}">
                      <a16:colId xmlns:a16="http://schemas.microsoft.com/office/drawing/2014/main" val="790577741"/>
                    </a:ext>
                  </a:extLst>
                </a:gridCol>
              </a:tblGrid>
              <a:tr h="2029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CURSO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</a:rPr>
                        <a:t>ALUNO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</a:rPr>
                        <a:t>UNIDADE DE ENSINO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/>
                </a:tc>
                <a:extLst>
                  <a:ext uri="{0D108BD9-81ED-4DB2-BD59-A6C34878D82A}">
                    <a16:rowId xmlns:a16="http://schemas.microsoft.com/office/drawing/2014/main" val="2852019764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ARQ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ALEXANDRE DO AMARAL QUINTÃO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PAISAGISMO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937393900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ODO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ANA CAROLINA DIAS GOUVEIA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BIOLOGIA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3060571714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ODO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ARTHUR SILVA DE OLIVEIRA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ANATOMIA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67702035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FIT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BARBARA REGINA DIAS BATISTA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NEUROANATOMIA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996184326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ARQ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DANIEL VEGGI DE SOUSA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PROJETO INSTITUCIONAL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698692600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ARQ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DANIELLE GUIMARÃES GONÇALVES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DESENHO ASSISTIDO POR COMPUTADOR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843376248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BIO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EDUARDA ANTUNES DE SOUSA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ANATOMIA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36243531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BIO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GIOVANNA LADEIRA MARQUES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BIOQUÍMICA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514628121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BIO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ISABELA APARECIDA DE SOUZA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GENÉTICA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4248122706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FIT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KAREN ALINE COELHO GUERSON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CINESIOLOGIA E BIOMECÂNICA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81710551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BIO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LARISSA MERCÊS OSÓRIO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HEMATOLOGIA CLÍNICA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63910203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ARQ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LUDMILA OLIVEIRA AREDES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TÉCNICAS RETROSPECTIVAS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3808569547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ODO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MARIA EDUARDA NAVARRO DOMINGOS DOS SANTOS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ANATOMIA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165531861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ODO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MIRIÃ DE ANDRADE CELESTINO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ESTOMATOLOGIA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94772605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PSI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NATALIA FOURNY RECEPUTE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POLÍTICAS DE SAÚDE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4292982033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BIO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NICKOLAS FRANZINI LOPES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MICROBIOLOGIA CLINICA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113880167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NUT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PAULA SABINO LOUZADA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BIOLOGIA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222706761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NUT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PAULA SABINO LOUZADA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ECONOMIA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810709116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NUT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SARAH MAIRINK DE OLIVEIRA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BIOLOGIA GERAL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4237507399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BIO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THALITA CORDEIRO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HISTOLOGIA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744323898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DIR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VITOR DENIS DA SILVA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DIREITO PENAL I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1533418073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FAR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VITÓRIA EULÁLIA DE FÁTIMA DIAS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PORTUGUÊS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448652765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ODO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YSABELE CRISTINA SOUZA RAMOS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ESTOMATOLOGIA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4143253128"/>
                  </a:ext>
                </a:extLst>
              </a:tr>
              <a:tr h="2232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ODO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76425" algn="l"/>
                        </a:tabLst>
                      </a:pPr>
                      <a:r>
                        <a:rPr lang="pt-BR" sz="1000">
                          <a:effectLst/>
                        </a:rPr>
                        <a:t>YSNARA INÊZ PEREIRA DE LIMA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PORTUGUÊS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81" marR="60881" marT="0" marB="0" anchor="ctr"/>
                </a:tc>
                <a:extLst>
                  <a:ext uri="{0D108BD9-81ED-4DB2-BD59-A6C34878D82A}">
                    <a16:rowId xmlns:a16="http://schemas.microsoft.com/office/drawing/2014/main" val="3373633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269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160</Words>
  <Application>Microsoft Office PowerPoint</Application>
  <PresentationFormat>Papel A4 (210 x 297 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ALUNOS CLASSIFICADOS PARA  MONITORIA 2020-1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COMUNICADO</dc:title>
  <dc:creator>Rebeca Zocratto Gonçalves</dc:creator>
  <cp:lastModifiedBy>Silmara da Silva Motta</cp:lastModifiedBy>
  <cp:revision>7</cp:revision>
  <dcterms:created xsi:type="dcterms:W3CDTF">2020-01-06T13:15:44Z</dcterms:created>
  <dcterms:modified xsi:type="dcterms:W3CDTF">2020-03-06T19:08:24Z</dcterms:modified>
</cp:coreProperties>
</file>